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clonica" panose="02060503000000020004" pitchFamily="18" charset="0"/>
      <p:regular r:id="rId8"/>
    </p:embeddedFont>
    <p:embeddedFont>
      <p:font typeface="Proxima Nova" panose="02000506030000020004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4"/>
    <p:restoredTop sz="94613"/>
  </p:normalViewPr>
  <p:slideViewPr>
    <p:cSldViewPr snapToGrid="0">
      <p:cViewPr varScale="1">
        <p:scale>
          <a:sx n="110" d="100"/>
          <a:sy n="110" d="100"/>
        </p:scale>
        <p:origin x="176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a044f7aa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a044f7aa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a044f7aa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a044f7aa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a044f7aa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a044f7aa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2bf433d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2bf433d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922" t="5422" r="942" b="6112"/>
          <a:stretch/>
        </p:blipFill>
        <p:spPr>
          <a:xfrm>
            <a:off x="0" y="0"/>
            <a:ext cx="912901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00709" y="317804"/>
            <a:ext cx="7620900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solidFill>
                <a:srgbClr val="073763"/>
              </a:solidFill>
              <a:highlight>
                <a:schemeClr val="lt2"/>
              </a:highlight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073763"/>
                </a:solidFill>
                <a:highlight>
                  <a:schemeClr val="lt2"/>
                </a:highlight>
                <a:latin typeface="Proxima Nova" panose="02000506030000020004" pitchFamily="2" charset="0"/>
                <a:ea typeface="Aclonica"/>
                <a:cs typeface="Aclonica"/>
                <a:sym typeface="Aclonica"/>
              </a:rPr>
              <a:t>Intro to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073763"/>
                </a:solidFill>
                <a:highlight>
                  <a:schemeClr val="lt2"/>
                </a:highlight>
                <a:latin typeface="Proxima Nova" panose="02000506030000020004" pitchFamily="2" charset="0"/>
                <a:ea typeface="Aclonica"/>
                <a:cs typeface="Aclonica"/>
                <a:sym typeface="Aclonica"/>
              </a:rPr>
              <a:t>Navigating the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073763"/>
                </a:solidFill>
                <a:highlight>
                  <a:schemeClr val="lt2"/>
                </a:highlight>
                <a:latin typeface="Proxima Nova" panose="02000506030000020004" pitchFamily="2" charset="0"/>
                <a:ea typeface="Aclonica"/>
                <a:cs typeface="Aclonica"/>
                <a:sym typeface="Aclonica"/>
              </a:rPr>
              <a:t>Island of Aggression: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C74D28"/>
                </a:solidFill>
                <a:highlight>
                  <a:schemeClr val="lt2"/>
                </a:highlight>
                <a:latin typeface="Proxima Nova" panose="02000506030000020004" pitchFamily="2" charset="0"/>
                <a:ea typeface="Aclonica"/>
                <a:cs typeface="Aclonica"/>
                <a:sym typeface="Aclonica"/>
              </a:rPr>
              <a:t>The Manual</a:t>
            </a:r>
            <a:endParaRPr sz="4300" b="1" dirty="0">
              <a:solidFill>
                <a:srgbClr val="C74D28"/>
              </a:solidFill>
              <a:highlight>
                <a:schemeClr val="lt2"/>
              </a:highlight>
              <a:latin typeface="Proxima Nova" panose="02000506030000020004" pitchFamily="2" charset="0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073763"/>
                </a:solidFill>
                <a:highlight>
                  <a:schemeClr val="lt2"/>
                </a:highlight>
                <a:latin typeface="Proxima Nova" panose="02000506030000020004" pitchFamily="2" charset="0"/>
                <a:ea typeface="Aclonica"/>
                <a:cs typeface="Aclonica"/>
                <a:sym typeface="Aclonica"/>
              </a:rPr>
              <a:t> </a:t>
            </a:r>
            <a:endParaRPr sz="4300" b="1" dirty="0">
              <a:solidFill>
                <a:srgbClr val="073763"/>
              </a:solidFill>
              <a:highlight>
                <a:schemeClr val="lt2"/>
              </a:highlight>
              <a:latin typeface="Proxima Nova" panose="02000506030000020004" pitchFamily="2" charset="0"/>
              <a:ea typeface="Aclonica"/>
              <a:cs typeface="Aclonica"/>
              <a:sym typeface="Aclon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732C3-AB7F-7897-AA88-F53C2EAF6181}"/>
              </a:ext>
            </a:extLst>
          </p:cNvPr>
          <p:cNvSpPr txBox="1"/>
          <p:nvPr/>
        </p:nvSpPr>
        <p:spPr>
          <a:xfrm>
            <a:off x="6810821" y="4770831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©️ </a:t>
            </a:r>
            <a:r>
              <a:rPr lang="en-US" dirty="0" err="1">
                <a:latin typeface="Proxima Nova" panose="02000506030000020004" pitchFamily="2" charset="0"/>
              </a:rPr>
              <a:t>peaceliteracy.org</a:t>
            </a:r>
            <a:r>
              <a:rPr lang="en-US" dirty="0">
                <a:latin typeface="Proxima Nova" panose="02000506030000020004" pitchFamily="2" charset="0"/>
              </a:rPr>
              <a:t>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12718" t="4767" r="12993" b="4776"/>
          <a:stretch/>
        </p:blipFill>
        <p:spPr>
          <a:xfrm>
            <a:off x="1491187" y="227500"/>
            <a:ext cx="6161623" cy="46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l="12890" t="4772" r="12815" b="4500"/>
          <a:stretch/>
        </p:blipFill>
        <p:spPr>
          <a:xfrm>
            <a:off x="1696138" y="376838"/>
            <a:ext cx="5751726" cy="43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l="24116" t="46307" r="24649" b="5325"/>
          <a:stretch/>
        </p:blipFill>
        <p:spPr>
          <a:xfrm>
            <a:off x="502991" y="908911"/>
            <a:ext cx="5341218" cy="320084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5370443" y="923300"/>
            <a:ext cx="3644348" cy="335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Proxima Nova" panose="02000506030000020004" pitchFamily="2" charset="0"/>
                <a:ea typeface="Fugaz One"/>
                <a:cs typeface="Fugaz One"/>
                <a:sym typeface="Fugaz One"/>
              </a:rPr>
              <a:t>Who were Deimos and Phobos?</a:t>
            </a:r>
            <a:endParaRPr sz="2600" b="1" dirty="0">
              <a:solidFill>
                <a:schemeClr val="dk1"/>
              </a:solidFill>
              <a:latin typeface="Proxima Nova" panose="02000506030000020004" pitchFamily="2" charset="0"/>
              <a:ea typeface="Fugaz One"/>
              <a:cs typeface="Fugaz One"/>
              <a:sym typeface="Fugaz One"/>
            </a:endParaRPr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000" b="1" dirty="0">
              <a:solidFill>
                <a:schemeClr val="dk1"/>
              </a:solidFill>
              <a:latin typeface="Proxima Nova" panose="02000506030000020004" pitchFamily="2" charset="0"/>
              <a:ea typeface="Fugaz One"/>
              <a:cs typeface="Fugaz One"/>
              <a:sym typeface="Fugaz One"/>
            </a:endParaRPr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Proxima Nova" panose="02000506030000020004" pitchFamily="2" charset="0"/>
                <a:ea typeface="Fugaz One"/>
                <a:cs typeface="Fugaz One"/>
                <a:sym typeface="Fugaz One"/>
              </a:rPr>
              <a:t>What is the greatest problem of every army in history?</a:t>
            </a:r>
            <a:endParaRPr sz="2600" b="1" dirty="0">
              <a:solidFill>
                <a:schemeClr val="dk1"/>
              </a:solidFill>
              <a:latin typeface="Proxima Nova" panose="02000506030000020004" pitchFamily="2" charset="0"/>
              <a:ea typeface="Fugaz One"/>
              <a:cs typeface="Fugaz One"/>
              <a:sym typeface="Fugaz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l="12890" t="5173" r="13156" b="5325"/>
          <a:stretch/>
        </p:blipFill>
        <p:spPr>
          <a:xfrm>
            <a:off x="1709363" y="515712"/>
            <a:ext cx="5725276" cy="41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Macintosh PowerPoint</Application>
  <PresentationFormat>On-screen Show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Aclonica</vt:lpstr>
      <vt:lpstr>Proxima Nova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Clough, Sharyn</cp:lastModifiedBy>
  <cp:revision>2</cp:revision>
  <dcterms:modified xsi:type="dcterms:W3CDTF">2023-02-14T22:21:39Z</dcterms:modified>
</cp:coreProperties>
</file>