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5143500" type="screen16x9"/>
  <p:notesSz cx="6858000" cy="9144000"/>
  <p:embeddedFontLst>
    <p:embeddedFont>
      <p:font typeface="Proxima Nova" panose="02000506030000020004" pitchFamily="2" charset="0"/>
      <p:regular r:id="rId11"/>
      <p:bold r:id="rId12"/>
      <p:italic r:id="rId13"/>
      <p:boldItalic r:id="rId1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D6A1D"/>
    <a:srgbClr val="B6269D"/>
    <a:srgbClr val="C439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5102"/>
  </p:normalViewPr>
  <p:slideViewPr>
    <p:cSldViewPr snapToGrid="0">
      <p:cViewPr varScale="1">
        <p:scale>
          <a:sx n="139" d="100"/>
          <a:sy n="139" d="100"/>
        </p:scale>
        <p:origin x="176" y="54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4a044f7aa8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4a044f7aa8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14a044f7aa8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14a044f7aa8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14a044f7aa8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14a044f7aa8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14a044f7aa8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14a044f7aa8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1893d112a8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1893d112a8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207f54e471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207f54e471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20811a65755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20811a65755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13">
            <a:alphaModFix amt="55183"/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 l="922" t="5422" r="942" b="6112"/>
          <a:stretch/>
        </p:blipFill>
        <p:spPr>
          <a:xfrm>
            <a:off x="0" y="0"/>
            <a:ext cx="912901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/>
        </p:nvSpPr>
        <p:spPr>
          <a:xfrm>
            <a:off x="761550" y="824700"/>
            <a:ext cx="7620900" cy="2831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300" b="1" dirty="0">
                <a:solidFill>
                  <a:srgbClr val="073763"/>
                </a:solidFill>
                <a:highlight>
                  <a:schemeClr val="lt2"/>
                </a:highlight>
                <a:latin typeface="Proxima Nova" panose="02000506030000020004" pitchFamily="2" charset="0"/>
                <a:ea typeface="Aclonica"/>
                <a:cs typeface="Aclonica"/>
                <a:sym typeface="Aclonica"/>
              </a:rPr>
              <a:t>Navigating the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300" b="1" dirty="0">
                <a:solidFill>
                  <a:srgbClr val="073763"/>
                </a:solidFill>
                <a:highlight>
                  <a:schemeClr val="lt2"/>
                </a:highlight>
                <a:latin typeface="Proxima Nova" panose="02000506030000020004" pitchFamily="2" charset="0"/>
                <a:ea typeface="Aclonica"/>
                <a:cs typeface="Aclonica"/>
                <a:sym typeface="Aclonica"/>
              </a:rPr>
              <a:t>Island of Aggression</a:t>
            </a:r>
            <a:endParaRPr lang="en" sz="4300" dirty="0">
              <a:solidFill>
                <a:srgbClr val="073763"/>
              </a:solidFill>
              <a:highlight>
                <a:schemeClr val="lt2"/>
              </a:highlight>
              <a:latin typeface="Proxima Nova" panose="02000506030000020004" pitchFamily="2" charset="0"/>
              <a:ea typeface="Aclonica"/>
              <a:cs typeface="Aclonica"/>
              <a:sym typeface="Aclonic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rgbClr val="C43913"/>
                </a:solidFill>
                <a:highlight>
                  <a:schemeClr val="lt2"/>
                </a:highlight>
                <a:latin typeface="Proxima Nova" panose="02000506030000020004" pitchFamily="2" charset="0"/>
                <a:ea typeface="Aclonica"/>
                <a:cs typeface="Aclonica"/>
                <a:sym typeface="Aclonica"/>
              </a:rPr>
              <a:t>3 Skills for Calming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rgbClr val="C43913"/>
                </a:solidFill>
                <a:highlight>
                  <a:schemeClr val="lt2"/>
                </a:highlight>
                <a:latin typeface="Proxima Nova" panose="02000506030000020004" pitchFamily="2" charset="0"/>
                <a:ea typeface="Aclonica"/>
                <a:cs typeface="Aclonica"/>
                <a:sym typeface="Aclonica"/>
              </a:rPr>
              <a:t>other People Down</a:t>
            </a:r>
            <a:r>
              <a:rPr lang="en" sz="4300" dirty="0">
                <a:solidFill>
                  <a:srgbClr val="073763"/>
                </a:solidFill>
                <a:highlight>
                  <a:schemeClr val="lt2"/>
                </a:highlight>
                <a:latin typeface="Proxima Nova" panose="02000506030000020004" pitchFamily="2" charset="0"/>
                <a:ea typeface="Aclonica"/>
                <a:cs typeface="Aclonica"/>
                <a:sym typeface="Aclonica"/>
              </a:rPr>
              <a:t> </a:t>
            </a:r>
            <a:endParaRPr sz="4300" dirty="0">
              <a:solidFill>
                <a:srgbClr val="073763"/>
              </a:solidFill>
              <a:highlight>
                <a:schemeClr val="lt2"/>
              </a:highlight>
              <a:latin typeface="Proxima Nova" panose="02000506030000020004" pitchFamily="2" charset="0"/>
              <a:ea typeface="Aclonica"/>
              <a:cs typeface="Aclonica"/>
              <a:sym typeface="Aclonic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 rotWithShape="1">
          <a:blip r:embed="rId3">
            <a:alphaModFix/>
          </a:blip>
          <a:srcRect l="12820" t="4983" r="12946" b="4893"/>
          <a:stretch/>
        </p:blipFill>
        <p:spPr>
          <a:xfrm>
            <a:off x="1698338" y="391363"/>
            <a:ext cx="5747323" cy="4360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800" y="152400"/>
            <a:ext cx="8609608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7175" y="634038"/>
            <a:ext cx="6889650" cy="3875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/>
          <p:nvPr/>
        </p:nvSpPr>
        <p:spPr>
          <a:xfrm>
            <a:off x="2844660" y="668772"/>
            <a:ext cx="6015000" cy="4062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latin typeface="Proxima Nova" panose="02000506030000020004" pitchFamily="2" charset="0"/>
                <a:ea typeface="EB Garamond"/>
                <a:cs typeface="EB Garamond"/>
                <a:sym typeface="EB Garamond"/>
              </a:rPr>
              <a:t>Viruses are contagious</a:t>
            </a:r>
            <a:endParaRPr sz="2800" b="1" dirty="0">
              <a:latin typeface="Proxima Nova" panose="02000506030000020004" pitchFamily="2" charset="0"/>
              <a:ea typeface="EB Garamond"/>
              <a:cs typeface="EB Garamond"/>
              <a:sym typeface="EB Garamond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latin typeface="Proxima Nova" panose="02000506030000020004" pitchFamily="2" charset="0"/>
                <a:ea typeface="EB Garamond"/>
                <a:cs typeface="EB Garamond"/>
                <a:sym typeface="EB Garamond"/>
              </a:rPr>
              <a:t>So is </a:t>
            </a:r>
            <a:r>
              <a:rPr lang="en" sz="2800" b="1" dirty="0">
                <a:solidFill>
                  <a:srgbClr val="C43913"/>
                </a:solidFill>
                <a:latin typeface="Proxima Nova" panose="02000506030000020004" pitchFamily="2" charset="0"/>
                <a:ea typeface="EB Garamond"/>
                <a:cs typeface="EB Garamond"/>
                <a:sym typeface="EB Garamond"/>
              </a:rPr>
              <a:t>Panic</a:t>
            </a:r>
            <a:endParaRPr sz="2800" b="1" dirty="0">
              <a:solidFill>
                <a:srgbClr val="C43913"/>
              </a:solidFill>
              <a:latin typeface="Proxima Nova" panose="02000506030000020004" pitchFamily="2" charset="0"/>
              <a:ea typeface="EB Garamond"/>
              <a:cs typeface="EB Garamond"/>
              <a:sym typeface="EB Garamond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solidFill>
                  <a:srgbClr val="BD6A1D"/>
                </a:solidFill>
                <a:latin typeface="Proxima Nova" panose="02000506030000020004" pitchFamily="2" charset="0"/>
                <a:ea typeface="EB Garamond"/>
                <a:cs typeface="EB Garamond"/>
                <a:sym typeface="EB Garamond"/>
              </a:rPr>
              <a:t>Fear</a:t>
            </a:r>
            <a:endParaRPr sz="2800" b="1" dirty="0">
              <a:solidFill>
                <a:srgbClr val="BD6A1D"/>
              </a:solidFill>
              <a:latin typeface="Proxima Nova" panose="02000506030000020004" pitchFamily="2" charset="0"/>
              <a:ea typeface="EB Garamond"/>
              <a:cs typeface="EB Garamond"/>
              <a:sym typeface="EB Garamond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solidFill>
                  <a:schemeClr val="accent5">
                    <a:lumMod val="75000"/>
                  </a:schemeClr>
                </a:solidFill>
                <a:latin typeface="Proxima Nova" panose="02000506030000020004" pitchFamily="2" charset="0"/>
                <a:ea typeface="EB Garamond"/>
                <a:cs typeface="EB Garamond"/>
                <a:sym typeface="EB Garamond"/>
              </a:rPr>
              <a:t>Calm</a:t>
            </a:r>
            <a:endParaRPr sz="2800" b="1" dirty="0">
              <a:solidFill>
                <a:schemeClr val="accent5">
                  <a:lumMod val="75000"/>
                </a:schemeClr>
              </a:solidFill>
              <a:latin typeface="Proxima Nova" panose="02000506030000020004" pitchFamily="2" charset="0"/>
              <a:ea typeface="EB Garamond"/>
              <a:cs typeface="EB Garamond"/>
              <a:sym typeface="EB Garamond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solidFill>
                  <a:srgbClr val="00B050"/>
                </a:solidFill>
                <a:latin typeface="Proxima Nova" panose="02000506030000020004" pitchFamily="2" charset="0"/>
                <a:ea typeface="EB Garamond"/>
                <a:cs typeface="EB Garamond"/>
                <a:sym typeface="EB Garamond"/>
              </a:rPr>
              <a:t>Love</a:t>
            </a:r>
            <a:endParaRPr sz="2800" b="1" dirty="0">
              <a:solidFill>
                <a:srgbClr val="00B050"/>
              </a:solidFill>
              <a:latin typeface="Proxima Nova" panose="02000506030000020004" pitchFamily="2" charset="0"/>
              <a:ea typeface="EB Garamond"/>
              <a:cs typeface="EB Garamond"/>
              <a:sym typeface="EB Garamond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solidFill>
                  <a:srgbClr val="7030A0"/>
                </a:solidFill>
                <a:latin typeface="Proxima Nova" panose="02000506030000020004" pitchFamily="2" charset="0"/>
                <a:ea typeface="EB Garamond"/>
                <a:cs typeface="EB Garamond"/>
                <a:sym typeface="EB Garamond"/>
              </a:rPr>
              <a:t>Enthusiasm</a:t>
            </a:r>
            <a:r>
              <a:rPr lang="en" sz="2800" b="1" dirty="0">
                <a:latin typeface="Proxima Nova" panose="02000506030000020004" pitchFamily="2" charset="0"/>
                <a:ea typeface="EB Garamond"/>
                <a:cs typeface="EB Garamond"/>
                <a:sym typeface="EB Garamond"/>
              </a:rPr>
              <a:t> </a:t>
            </a:r>
            <a:endParaRPr sz="2800" b="1" dirty="0">
              <a:latin typeface="Proxima Nova" panose="02000506030000020004" pitchFamily="2" charset="0"/>
              <a:ea typeface="EB Garamond"/>
              <a:cs typeface="EB Garamond"/>
              <a:sym typeface="EB Garamond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solidFill>
                  <a:schemeClr val="accent1">
                    <a:lumMod val="75000"/>
                  </a:schemeClr>
                </a:solidFill>
                <a:latin typeface="Proxima Nova" panose="02000506030000020004" pitchFamily="2" charset="0"/>
                <a:ea typeface="EB Garamond"/>
                <a:cs typeface="EB Garamond"/>
                <a:sym typeface="EB Garamond"/>
              </a:rPr>
              <a:t>Kindness</a:t>
            </a:r>
            <a:endParaRPr sz="2800" b="1" dirty="0">
              <a:solidFill>
                <a:schemeClr val="accent1">
                  <a:lumMod val="75000"/>
                </a:schemeClr>
              </a:solidFill>
              <a:latin typeface="Proxima Nova" panose="02000506030000020004" pitchFamily="2" charset="0"/>
              <a:ea typeface="EB Garamond"/>
              <a:cs typeface="EB Garamond"/>
              <a:sym typeface="EB Garamond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solidFill>
                  <a:srgbClr val="B6269D"/>
                </a:solidFill>
                <a:latin typeface="Proxima Nova" panose="02000506030000020004" pitchFamily="2" charset="0"/>
                <a:ea typeface="EB Garamond"/>
                <a:cs typeface="EB Garamond"/>
                <a:sym typeface="EB Garamond"/>
              </a:rPr>
              <a:t>Joy</a:t>
            </a:r>
            <a:endParaRPr sz="2800" b="1" dirty="0">
              <a:solidFill>
                <a:srgbClr val="B6269D"/>
              </a:solidFill>
              <a:latin typeface="Proxima Nova" panose="02000506030000020004" pitchFamily="2" charset="0"/>
              <a:ea typeface="EB Garamond"/>
              <a:cs typeface="EB Garamond"/>
              <a:sym typeface="EB Garamond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i="1" dirty="0">
                <a:latin typeface="Proxima Nova" panose="02000506030000020004" pitchFamily="2" charset="0"/>
                <a:ea typeface="EB Garamond"/>
                <a:cs typeface="EB Garamond"/>
                <a:sym typeface="EB Garamond"/>
              </a:rPr>
              <a:t>Choose wisely</a:t>
            </a:r>
            <a:endParaRPr sz="2800" b="1" i="1" dirty="0">
              <a:latin typeface="Proxima Nova" panose="02000506030000020004" pitchFamily="2" charset="0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41813" y="559925"/>
            <a:ext cx="5660375" cy="4023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47400" y="247150"/>
            <a:ext cx="4649200" cy="464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8350" y="152400"/>
            <a:ext cx="6361746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</Words>
  <Application>Microsoft Macintosh PowerPoint</Application>
  <PresentationFormat>On-screen Show (16:9)</PresentationFormat>
  <Paragraphs>13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Proxima Nova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Clough, Sharyn</cp:lastModifiedBy>
  <cp:revision>1</cp:revision>
  <dcterms:modified xsi:type="dcterms:W3CDTF">2023-05-10T03:13:17Z</dcterms:modified>
</cp:coreProperties>
</file>